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8" d="100"/>
          <a:sy n="98" d="100"/>
        </p:scale>
        <p:origin x="3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Bucolo" userId="cb7b643086ad0054" providerId="LiveId" clId="{3675845C-13BD-4776-9728-7B8F94E94D6C}"/>
    <pc:docChg chg="modSld">
      <pc:chgData name="Mario Bucolo" userId="cb7b643086ad0054" providerId="LiveId" clId="{3675845C-13BD-4776-9728-7B8F94E94D6C}" dt="2026-07-21T17:40:25.716" v="27" actId="20577"/>
      <pc:docMkLst>
        <pc:docMk/>
      </pc:docMkLst>
      <pc:sldChg chg="modSp mod">
        <pc:chgData name="Mario Bucolo" userId="cb7b643086ad0054" providerId="LiveId" clId="{3675845C-13BD-4776-9728-7B8F94E94D6C}" dt="2026-07-21T17:40:25.716" v="27" actId="20577"/>
        <pc:sldMkLst>
          <pc:docMk/>
          <pc:sldMk cId="0" sldId="256"/>
        </pc:sldMkLst>
        <pc:spChg chg="mod">
          <ac:chgData name="Mario Bucolo" userId="cb7b643086ad0054" providerId="LiveId" clId="{3675845C-13BD-4776-9728-7B8F94E94D6C}" dt="2026-07-21T17:40:18.950" v="21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Mario Bucolo" userId="cb7b643086ad0054" providerId="LiveId" clId="{3675845C-13BD-4776-9728-7B8F94E94D6C}" dt="2026-07-21T17:40:25.716" v="27" actId="20577"/>
          <ac:spMkLst>
            <pc:docMk/>
            <pc:sldMk cId="0" sldId="256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472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18872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118872"/>
            <a:ext cx="9144000" cy="749808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65760" y="146304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kern="0" spc="12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Workday Implementation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365760" y="384048"/>
            <a:ext cx="64008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Go / No Go Decision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6492240" y="201168"/>
            <a:ext cx="13716" cy="493776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6565392" y="182880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Decision Date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6565392" y="3749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July 7, 2026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818120" y="182880"/>
            <a:ext cx="1234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Go-Live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7818120" y="374904"/>
            <a:ext cx="1234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July 13, 2026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0" y="5001768"/>
            <a:ext cx="9144000" cy="141732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0" y="5001768"/>
            <a:ext cx="9144000" cy="18288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274320" y="5001768"/>
            <a:ext cx="8595360" cy="1417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[Client Organization]  |  Go/No Go Decision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274320" y="932688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274320" y="932688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2112264" y="1014984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2112264" y="1014984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18" name="Text 16"/>
          <p:cNvSpPr/>
          <p:nvPr/>
        </p:nvSpPr>
        <p:spPr>
          <a:xfrm>
            <a:off x="402336" y="1014984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Workday System Readiness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384048" y="1408176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402336" y="1472184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 complete, tenant stable, data loaded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3140964" y="932688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3140964" y="932688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4978908" y="1014984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4978908" y="1014984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25" name="Text 23"/>
          <p:cNvSpPr/>
          <p:nvPr/>
        </p:nvSpPr>
        <p:spPr>
          <a:xfrm>
            <a:off x="3268980" y="1014984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Vendor System Readiness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3250692" y="1408176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3268980" y="1472184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 setup, API/integration configured</a:t>
            </a:r>
            <a:endParaRPr lang="en-US" sz="850" dirty="0"/>
          </a:p>
        </p:txBody>
      </p:sp>
      <p:sp>
        <p:nvSpPr>
          <p:cNvPr id="28" name="Shape 26"/>
          <p:cNvSpPr/>
          <p:nvPr/>
        </p:nvSpPr>
        <p:spPr>
          <a:xfrm>
            <a:off x="6007608" y="932688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6007608" y="932688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7845552" y="1014984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7845552" y="1014984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32" name="Text 30"/>
          <p:cNvSpPr/>
          <p:nvPr/>
        </p:nvSpPr>
        <p:spPr>
          <a:xfrm>
            <a:off x="6135624" y="1014984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Integration &amp; E2E Testing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6117336" y="1408176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6135624" y="1472184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scenarios executed, defects resolved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274320" y="2176272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274320" y="2176272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2112264" y="2258568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2112264" y="2258568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39" name="Text 37"/>
          <p:cNvSpPr/>
          <p:nvPr/>
        </p:nvSpPr>
        <p:spPr>
          <a:xfrm>
            <a:off x="402336" y="2258568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Training Completion</a:t>
            </a:r>
            <a:endParaRPr lang="en-US" sz="1000" dirty="0"/>
          </a:p>
        </p:txBody>
      </p:sp>
      <p:sp>
        <p:nvSpPr>
          <p:cNvPr id="40" name="Shape 38"/>
          <p:cNvSpPr/>
          <p:nvPr/>
        </p:nvSpPr>
        <p:spPr>
          <a:xfrm>
            <a:off x="384048" y="2651760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402336" y="2715768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End-user &amp; admin training delivered and tracked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3140964" y="2176272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3" name="Shape 41"/>
          <p:cNvSpPr/>
          <p:nvPr/>
        </p:nvSpPr>
        <p:spPr>
          <a:xfrm>
            <a:off x="3140964" y="2176272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4978908" y="2258568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4978908" y="2258568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46" name="Text 44"/>
          <p:cNvSpPr/>
          <p:nvPr/>
        </p:nvSpPr>
        <p:spPr>
          <a:xfrm>
            <a:off x="3268980" y="2258568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Communications Prepared</a:t>
            </a:r>
            <a:endParaRPr lang="en-US" sz="1000" dirty="0"/>
          </a:p>
        </p:txBody>
      </p:sp>
      <p:sp>
        <p:nvSpPr>
          <p:cNvPr id="47" name="Shape 45"/>
          <p:cNvSpPr/>
          <p:nvPr/>
        </p:nvSpPr>
        <p:spPr>
          <a:xfrm>
            <a:off x="3250692" y="2651760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3268980" y="2715768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Go-live announcement, user guides ready</a:t>
            </a:r>
            <a:endParaRPr lang="en-US" sz="850" dirty="0"/>
          </a:p>
        </p:txBody>
      </p:sp>
      <p:sp>
        <p:nvSpPr>
          <p:cNvPr id="49" name="Shape 47"/>
          <p:cNvSpPr/>
          <p:nvPr/>
        </p:nvSpPr>
        <p:spPr>
          <a:xfrm>
            <a:off x="6007608" y="2176272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0" name="Shape 48"/>
          <p:cNvSpPr/>
          <p:nvPr/>
        </p:nvSpPr>
        <p:spPr>
          <a:xfrm>
            <a:off x="6007608" y="2176272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1" name="Shape 49"/>
          <p:cNvSpPr/>
          <p:nvPr/>
        </p:nvSpPr>
        <p:spPr>
          <a:xfrm>
            <a:off x="7845552" y="2258568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2" name="Text 50"/>
          <p:cNvSpPr/>
          <p:nvPr/>
        </p:nvSpPr>
        <p:spPr>
          <a:xfrm>
            <a:off x="7845552" y="2258568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53" name="Text 51"/>
          <p:cNvSpPr/>
          <p:nvPr/>
        </p:nvSpPr>
        <p:spPr>
          <a:xfrm>
            <a:off x="6135624" y="2258568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Cutover Readiness</a:t>
            </a:r>
            <a:endParaRPr lang="en-US" sz="1000" dirty="0"/>
          </a:p>
        </p:txBody>
      </p:sp>
      <p:sp>
        <p:nvSpPr>
          <p:cNvPr id="54" name="Shape 52"/>
          <p:cNvSpPr/>
          <p:nvPr/>
        </p:nvSpPr>
        <p:spPr>
          <a:xfrm>
            <a:off x="6117336" y="2651760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5" name="Text 53"/>
          <p:cNvSpPr/>
          <p:nvPr/>
        </p:nvSpPr>
        <p:spPr>
          <a:xfrm>
            <a:off x="6135624" y="2715768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Cutover plan documented and rehearsed</a:t>
            </a:r>
            <a:endParaRPr lang="en-US" sz="850" dirty="0"/>
          </a:p>
        </p:txBody>
      </p:sp>
      <p:sp>
        <p:nvSpPr>
          <p:cNvPr id="56" name="Shape 54"/>
          <p:cNvSpPr/>
          <p:nvPr/>
        </p:nvSpPr>
        <p:spPr>
          <a:xfrm>
            <a:off x="274320" y="3419856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7" name="Shape 55"/>
          <p:cNvSpPr/>
          <p:nvPr/>
        </p:nvSpPr>
        <p:spPr>
          <a:xfrm>
            <a:off x="274320" y="3419856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8" name="Shape 56"/>
          <p:cNvSpPr/>
          <p:nvPr/>
        </p:nvSpPr>
        <p:spPr>
          <a:xfrm>
            <a:off x="2112264" y="3502152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9" name="Text 57"/>
          <p:cNvSpPr/>
          <p:nvPr/>
        </p:nvSpPr>
        <p:spPr>
          <a:xfrm>
            <a:off x="2112264" y="3502152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60" name="Text 58"/>
          <p:cNvSpPr/>
          <p:nvPr/>
        </p:nvSpPr>
        <p:spPr>
          <a:xfrm>
            <a:off x="402336" y="3502152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Hypercare Plan</a:t>
            </a:r>
            <a:endParaRPr lang="en-US" sz="1000" dirty="0"/>
          </a:p>
        </p:txBody>
      </p:sp>
      <p:sp>
        <p:nvSpPr>
          <p:cNvPr id="61" name="Shape 59"/>
          <p:cNvSpPr/>
          <p:nvPr/>
        </p:nvSpPr>
        <p:spPr>
          <a:xfrm>
            <a:off x="384048" y="3895344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2" name="Text 60"/>
          <p:cNvSpPr/>
          <p:nvPr/>
        </p:nvSpPr>
        <p:spPr>
          <a:xfrm>
            <a:off x="402336" y="3959352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 go-live support model and escalation defined</a:t>
            </a:r>
            <a:endParaRPr lang="en-US" sz="850" dirty="0"/>
          </a:p>
        </p:txBody>
      </p:sp>
      <p:sp>
        <p:nvSpPr>
          <p:cNvPr id="63" name="Shape 61"/>
          <p:cNvSpPr/>
          <p:nvPr/>
        </p:nvSpPr>
        <p:spPr>
          <a:xfrm>
            <a:off x="3140964" y="3419856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4" name="Shape 62"/>
          <p:cNvSpPr/>
          <p:nvPr/>
        </p:nvSpPr>
        <p:spPr>
          <a:xfrm>
            <a:off x="3140964" y="3419856"/>
            <a:ext cx="50292" cy="1133856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5" name="Shape 63"/>
          <p:cNvSpPr/>
          <p:nvPr/>
        </p:nvSpPr>
        <p:spPr>
          <a:xfrm>
            <a:off x="4978908" y="3502152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6" name="Text 64"/>
          <p:cNvSpPr/>
          <p:nvPr/>
        </p:nvSpPr>
        <p:spPr>
          <a:xfrm>
            <a:off x="4978908" y="3502152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67" name="Text 65"/>
          <p:cNvSpPr/>
          <p:nvPr/>
        </p:nvSpPr>
        <p:spPr>
          <a:xfrm>
            <a:off x="3268980" y="3502152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DOT Readiness</a:t>
            </a:r>
            <a:endParaRPr lang="en-US" sz="1000" dirty="0"/>
          </a:p>
        </p:txBody>
      </p:sp>
      <p:sp>
        <p:nvSpPr>
          <p:cNvPr id="68" name="Shape 66"/>
          <p:cNvSpPr/>
          <p:nvPr/>
        </p:nvSpPr>
        <p:spPr>
          <a:xfrm>
            <a:off x="3250692" y="3895344"/>
            <a:ext cx="2459736" cy="10973"/>
          </a:xfrm>
          <a:prstGeom prst="rect">
            <a:avLst/>
          </a:prstGeom>
          <a:solidFill>
            <a:srgbClr val="DDD0B0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9" name="Text 67"/>
          <p:cNvSpPr/>
          <p:nvPr/>
        </p:nvSpPr>
        <p:spPr>
          <a:xfrm>
            <a:off x="3268980" y="3959352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A4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 compliance checks configured and validated</a:t>
            </a:r>
            <a:endParaRPr lang="en-US" sz="850" dirty="0"/>
          </a:p>
        </p:txBody>
      </p:sp>
      <p:sp>
        <p:nvSpPr>
          <p:cNvPr id="70" name="Shape 68"/>
          <p:cNvSpPr/>
          <p:nvPr/>
        </p:nvSpPr>
        <p:spPr>
          <a:xfrm>
            <a:off x="6007608" y="3419856"/>
            <a:ext cx="2679192" cy="1133856"/>
          </a:xfrm>
          <a:prstGeom prst="roundRect">
            <a:avLst>
              <a:gd name="adj" fmla="val 4032"/>
            </a:avLst>
          </a:prstGeom>
          <a:solidFill>
            <a:srgbClr val="1E2664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1" name="Shape 69"/>
          <p:cNvSpPr/>
          <p:nvPr/>
        </p:nvSpPr>
        <p:spPr>
          <a:xfrm>
            <a:off x="6007608" y="3419856"/>
            <a:ext cx="50292" cy="1133856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2" name="Shape 70"/>
          <p:cNvSpPr/>
          <p:nvPr/>
        </p:nvSpPr>
        <p:spPr>
          <a:xfrm>
            <a:off x="7845552" y="3502152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A07850"/>
          </a:solidFill>
          <a:ln w="12700">
            <a:solidFill>
              <a:srgbClr val="A078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3" name="Text 71"/>
          <p:cNvSpPr/>
          <p:nvPr/>
        </p:nvSpPr>
        <p:spPr>
          <a:xfrm>
            <a:off x="7845552" y="3502152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TBD</a:t>
            </a:r>
            <a:endParaRPr lang="en-US" sz="750" dirty="0"/>
          </a:p>
        </p:txBody>
      </p:sp>
      <p:sp>
        <p:nvSpPr>
          <p:cNvPr id="74" name="Text 72"/>
          <p:cNvSpPr/>
          <p:nvPr/>
        </p:nvSpPr>
        <p:spPr>
          <a:xfrm>
            <a:off x="6135624" y="3502152"/>
            <a:ext cx="167335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Overall Readiness</a:t>
            </a:r>
            <a:endParaRPr lang="en-US" sz="1000" dirty="0"/>
          </a:p>
        </p:txBody>
      </p:sp>
      <p:sp>
        <p:nvSpPr>
          <p:cNvPr id="75" name="Shape 73"/>
          <p:cNvSpPr/>
          <p:nvPr/>
        </p:nvSpPr>
        <p:spPr>
          <a:xfrm>
            <a:off x="6117336" y="3895344"/>
            <a:ext cx="2459736" cy="10973"/>
          </a:xfrm>
          <a:prstGeom prst="rect">
            <a:avLst/>
          </a:prstGeom>
          <a:solidFill>
            <a:srgbClr val="3A5282"/>
          </a:solidFill>
          <a:ln w="12700">
            <a:solidFill>
              <a:srgbClr val="3A528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6" name="Text 74"/>
          <p:cNvSpPr/>
          <p:nvPr/>
        </p:nvSpPr>
        <p:spPr>
          <a:xfrm>
            <a:off x="6135624" y="3959352"/>
            <a:ext cx="244144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DDD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criteria reviewed — final aggregate assessment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18872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118872"/>
            <a:ext cx="9144000" cy="749808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65760" y="146304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kern="0" spc="12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HireRight Background Check Integration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365760" y="384048"/>
            <a:ext cx="64008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Stakeholder Vote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6492240" y="201168"/>
            <a:ext cx="13716" cy="493776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6565392" y="182880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Decision Date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6565392" y="3749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July 7, 2026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818120" y="182880"/>
            <a:ext cx="1234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Go-Live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7818120" y="374904"/>
            <a:ext cx="1234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July 13, 2026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0" y="5001768"/>
            <a:ext cx="9144000" cy="141732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0" y="5001768"/>
            <a:ext cx="9144000" cy="18288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274320" y="5001768"/>
            <a:ext cx="8595360" cy="1417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61C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[Client Organization]  |  Go/No Go Decision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274320" y="987552"/>
            <a:ext cx="3977640" cy="256032"/>
          </a:xfrm>
          <a:prstGeom prst="rect">
            <a:avLst/>
          </a:prstGeom>
          <a:solidFill>
            <a:srgbClr val="1E2664"/>
          </a:solidFill>
          <a:ln w="12700">
            <a:solidFill>
              <a:srgbClr val="1E266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274320" y="1227125"/>
            <a:ext cx="3977640" cy="16459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338328" y="987552"/>
            <a:ext cx="1627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Name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029968" y="987552"/>
            <a:ext cx="11247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Function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3218688" y="987552"/>
            <a:ext cx="594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Vote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3877056" y="987552"/>
            <a:ext cx="37490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Notes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4892040" y="987552"/>
            <a:ext cx="3977640" cy="256032"/>
          </a:xfrm>
          <a:prstGeom prst="rect">
            <a:avLst/>
          </a:prstGeom>
          <a:solidFill>
            <a:srgbClr val="1E2664"/>
          </a:solidFill>
          <a:ln w="12700">
            <a:solidFill>
              <a:srgbClr val="1E266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4892040" y="1227125"/>
            <a:ext cx="3977640" cy="16459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4956048" y="987552"/>
            <a:ext cx="162763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Name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6647688" y="987552"/>
            <a:ext cx="112471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Function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7836408" y="987552"/>
            <a:ext cx="594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Vote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8494776" y="987552"/>
            <a:ext cx="37490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Notes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274320" y="1243584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274320" y="1243584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365760" y="1271016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2011680" y="1271016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3200400" y="1280160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3858768" y="1449324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274320" y="1504188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274320" y="1504188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365760" y="1531620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35" name="Text 33"/>
          <p:cNvSpPr/>
          <p:nvPr/>
        </p:nvSpPr>
        <p:spPr>
          <a:xfrm>
            <a:off x="2011680" y="1531620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HRIS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3200400" y="1540764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3858768" y="1709928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274320" y="1764792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274320" y="1764792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365760" y="1792224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41" name="Text 39"/>
          <p:cNvSpPr/>
          <p:nvPr/>
        </p:nvSpPr>
        <p:spPr>
          <a:xfrm>
            <a:off x="2011680" y="1792224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HRIS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3200400" y="1801368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3" name="Shape 41"/>
          <p:cNvSpPr/>
          <p:nvPr/>
        </p:nvSpPr>
        <p:spPr>
          <a:xfrm>
            <a:off x="3858768" y="1970532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274320" y="2025396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5" name="Shape 43"/>
          <p:cNvSpPr/>
          <p:nvPr/>
        </p:nvSpPr>
        <p:spPr>
          <a:xfrm>
            <a:off x="274320" y="2025396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6" name="Text 44"/>
          <p:cNvSpPr/>
          <p:nvPr/>
        </p:nvSpPr>
        <p:spPr>
          <a:xfrm>
            <a:off x="365760" y="2052828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47" name="Text 45"/>
          <p:cNvSpPr/>
          <p:nvPr/>
        </p:nvSpPr>
        <p:spPr>
          <a:xfrm>
            <a:off x="2011680" y="2052828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Field HR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3200400" y="2061972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9" name="Shape 47"/>
          <p:cNvSpPr/>
          <p:nvPr/>
        </p:nvSpPr>
        <p:spPr>
          <a:xfrm>
            <a:off x="3858768" y="2231136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0" name="Shape 48"/>
          <p:cNvSpPr/>
          <p:nvPr/>
        </p:nvSpPr>
        <p:spPr>
          <a:xfrm>
            <a:off x="274320" y="2286000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1" name="Shape 49"/>
          <p:cNvSpPr/>
          <p:nvPr/>
        </p:nvSpPr>
        <p:spPr>
          <a:xfrm>
            <a:off x="274320" y="2286000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2" name="Text 50"/>
          <p:cNvSpPr/>
          <p:nvPr/>
        </p:nvSpPr>
        <p:spPr>
          <a:xfrm>
            <a:off x="365760" y="2313432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53" name="Text 51"/>
          <p:cNvSpPr/>
          <p:nvPr/>
        </p:nvSpPr>
        <p:spPr>
          <a:xfrm>
            <a:off x="2011680" y="2313432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Nursing</a:t>
            </a:r>
            <a:endParaRPr lang="en-US" sz="850" dirty="0"/>
          </a:p>
        </p:txBody>
      </p:sp>
      <p:sp>
        <p:nvSpPr>
          <p:cNvPr id="54" name="Shape 52"/>
          <p:cNvSpPr/>
          <p:nvPr/>
        </p:nvSpPr>
        <p:spPr>
          <a:xfrm>
            <a:off x="3200400" y="2322576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5" name="Shape 53"/>
          <p:cNvSpPr/>
          <p:nvPr/>
        </p:nvSpPr>
        <p:spPr>
          <a:xfrm>
            <a:off x="3858768" y="2491740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6" name="Shape 54"/>
          <p:cNvSpPr/>
          <p:nvPr/>
        </p:nvSpPr>
        <p:spPr>
          <a:xfrm>
            <a:off x="274320" y="2546604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7" name="Shape 55"/>
          <p:cNvSpPr/>
          <p:nvPr/>
        </p:nvSpPr>
        <p:spPr>
          <a:xfrm>
            <a:off x="274320" y="2546604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8" name="Text 56"/>
          <p:cNvSpPr/>
          <p:nvPr/>
        </p:nvSpPr>
        <p:spPr>
          <a:xfrm>
            <a:off x="365760" y="2574036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59" name="Text 57"/>
          <p:cNvSpPr/>
          <p:nvPr/>
        </p:nvSpPr>
        <p:spPr>
          <a:xfrm>
            <a:off x="2011680" y="2574036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PMO</a:t>
            </a:r>
            <a:endParaRPr lang="en-US" sz="850" dirty="0"/>
          </a:p>
        </p:txBody>
      </p:sp>
      <p:sp>
        <p:nvSpPr>
          <p:cNvPr id="60" name="Shape 58"/>
          <p:cNvSpPr/>
          <p:nvPr/>
        </p:nvSpPr>
        <p:spPr>
          <a:xfrm>
            <a:off x="3200400" y="2583180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1" name="Shape 59"/>
          <p:cNvSpPr/>
          <p:nvPr/>
        </p:nvSpPr>
        <p:spPr>
          <a:xfrm>
            <a:off x="3858768" y="2752344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2" name="Shape 60"/>
          <p:cNvSpPr/>
          <p:nvPr/>
        </p:nvSpPr>
        <p:spPr>
          <a:xfrm>
            <a:off x="274320" y="2807208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3" name="Shape 61"/>
          <p:cNvSpPr/>
          <p:nvPr/>
        </p:nvSpPr>
        <p:spPr>
          <a:xfrm>
            <a:off x="274320" y="2807208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4" name="Text 62"/>
          <p:cNvSpPr/>
          <p:nvPr/>
        </p:nvSpPr>
        <p:spPr>
          <a:xfrm>
            <a:off x="365760" y="2834640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65" name="Text 63"/>
          <p:cNvSpPr/>
          <p:nvPr/>
        </p:nvSpPr>
        <p:spPr>
          <a:xfrm>
            <a:off x="2011680" y="2834640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Talent Acquisition</a:t>
            </a:r>
            <a:endParaRPr lang="en-US" sz="850" dirty="0"/>
          </a:p>
        </p:txBody>
      </p:sp>
      <p:sp>
        <p:nvSpPr>
          <p:cNvPr id="66" name="Shape 64"/>
          <p:cNvSpPr/>
          <p:nvPr/>
        </p:nvSpPr>
        <p:spPr>
          <a:xfrm>
            <a:off x="3200400" y="2843784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7" name="Shape 65"/>
          <p:cNvSpPr/>
          <p:nvPr/>
        </p:nvSpPr>
        <p:spPr>
          <a:xfrm>
            <a:off x="3858768" y="3012948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8" name="Shape 66"/>
          <p:cNvSpPr/>
          <p:nvPr/>
        </p:nvSpPr>
        <p:spPr>
          <a:xfrm>
            <a:off x="274320" y="3067812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9" name="Shape 67"/>
          <p:cNvSpPr/>
          <p:nvPr/>
        </p:nvSpPr>
        <p:spPr>
          <a:xfrm>
            <a:off x="274320" y="3067812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0" name="Text 68"/>
          <p:cNvSpPr/>
          <p:nvPr/>
        </p:nvSpPr>
        <p:spPr>
          <a:xfrm>
            <a:off x="365760" y="3095244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71" name="Text 69"/>
          <p:cNvSpPr/>
          <p:nvPr/>
        </p:nvSpPr>
        <p:spPr>
          <a:xfrm>
            <a:off x="2011680" y="3095244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Talent Acquisition</a:t>
            </a:r>
            <a:endParaRPr lang="en-US" sz="850" dirty="0"/>
          </a:p>
        </p:txBody>
      </p:sp>
      <p:sp>
        <p:nvSpPr>
          <p:cNvPr id="72" name="Shape 70"/>
          <p:cNvSpPr/>
          <p:nvPr/>
        </p:nvSpPr>
        <p:spPr>
          <a:xfrm>
            <a:off x="3200400" y="3104388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3" name="Shape 71"/>
          <p:cNvSpPr/>
          <p:nvPr/>
        </p:nvSpPr>
        <p:spPr>
          <a:xfrm>
            <a:off x="3858768" y="3273552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4" name="Shape 72"/>
          <p:cNvSpPr/>
          <p:nvPr/>
        </p:nvSpPr>
        <p:spPr>
          <a:xfrm>
            <a:off x="4892040" y="1243584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5" name="Shape 73"/>
          <p:cNvSpPr/>
          <p:nvPr/>
        </p:nvSpPr>
        <p:spPr>
          <a:xfrm>
            <a:off x="4892040" y="1243584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6" name="Text 74"/>
          <p:cNvSpPr/>
          <p:nvPr/>
        </p:nvSpPr>
        <p:spPr>
          <a:xfrm>
            <a:off x="4983480" y="1271016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77" name="Text 75"/>
          <p:cNvSpPr/>
          <p:nvPr/>
        </p:nvSpPr>
        <p:spPr>
          <a:xfrm>
            <a:off x="6629400" y="1271016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</a:t>
            </a:r>
            <a:endParaRPr lang="en-US" sz="850" dirty="0"/>
          </a:p>
        </p:txBody>
      </p:sp>
      <p:sp>
        <p:nvSpPr>
          <p:cNvPr id="78" name="Shape 76"/>
          <p:cNvSpPr/>
          <p:nvPr/>
        </p:nvSpPr>
        <p:spPr>
          <a:xfrm>
            <a:off x="7818120" y="1280160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9" name="Shape 77"/>
          <p:cNvSpPr/>
          <p:nvPr/>
        </p:nvSpPr>
        <p:spPr>
          <a:xfrm>
            <a:off x="8476488" y="1449324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0" name="Shape 78"/>
          <p:cNvSpPr/>
          <p:nvPr/>
        </p:nvSpPr>
        <p:spPr>
          <a:xfrm>
            <a:off x="4892040" y="1504188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1" name="Shape 79"/>
          <p:cNvSpPr/>
          <p:nvPr/>
        </p:nvSpPr>
        <p:spPr>
          <a:xfrm>
            <a:off x="4892040" y="1504188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2" name="Text 80"/>
          <p:cNvSpPr/>
          <p:nvPr/>
        </p:nvSpPr>
        <p:spPr>
          <a:xfrm>
            <a:off x="4983480" y="1531620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83" name="Text 81"/>
          <p:cNvSpPr/>
          <p:nvPr/>
        </p:nvSpPr>
        <p:spPr>
          <a:xfrm>
            <a:off x="6629400" y="1531620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</a:t>
            </a:r>
            <a:endParaRPr lang="en-US" sz="850" dirty="0"/>
          </a:p>
        </p:txBody>
      </p:sp>
      <p:sp>
        <p:nvSpPr>
          <p:cNvPr id="84" name="Shape 82"/>
          <p:cNvSpPr/>
          <p:nvPr/>
        </p:nvSpPr>
        <p:spPr>
          <a:xfrm>
            <a:off x="7818120" y="1540764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5" name="Shape 83"/>
          <p:cNvSpPr/>
          <p:nvPr/>
        </p:nvSpPr>
        <p:spPr>
          <a:xfrm>
            <a:off x="8476488" y="1709928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6" name="Shape 84"/>
          <p:cNvSpPr/>
          <p:nvPr/>
        </p:nvSpPr>
        <p:spPr>
          <a:xfrm>
            <a:off x="4892040" y="1764792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7" name="Shape 85"/>
          <p:cNvSpPr/>
          <p:nvPr/>
        </p:nvSpPr>
        <p:spPr>
          <a:xfrm>
            <a:off x="4892040" y="1764792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8" name="Text 86"/>
          <p:cNvSpPr/>
          <p:nvPr/>
        </p:nvSpPr>
        <p:spPr>
          <a:xfrm>
            <a:off x="4983480" y="1792224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89" name="Text 87"/>
          <p:cNvSpPr/>
          <p:nvPr/>
        </p:nvSpPr>
        <p:spPr>
          <a:xfrm>
            <a:off x="6629400" y="1792224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Communications</a:t>
            </a:r>
            <a:endParaRPr lang="en-US" sz="850" dirty="0"/>
          </a:p>
        </p:txBody>
      </p:sp>
      <p:sp>
        <p:nvSpPr>
          <p:cNvPr id="90" name="Shape 88"/>
          <p:cNvSpPr/>
          <p:nvPr/>
        </p:nvSpPr>
        <p:spPr>
          <a:xfrm>
            <a:off x="7818120" y="1801368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1" name="Shape 89"/>
          <p:cNvSpPr/>
          <p:nvPr/>
        </p:nvSpPr>
        <p:spPr>
          <a:xfrm>
            <a:off x="8476488" y="1970532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2" name="Shape 90"/>
          <p:cNvSpPr/>
          <p:nvPr/>
        </p:nvSpPr>
        <p:spPr>
          <a:xfrm>
            <a:off x="4892040" y="2025396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3" name="Shape 91"/>
          <p:cNvSpPr/>
          <p:nvPr/>
        </p:nvSpPr>
        <p:spPr>
          <a:xfrm>
            <a:off x="4892040" y="2025396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4" name="Text 92"/>
          <p:cNvSpPr/>
          <p:nvPr/>
        </p:nvSpPr>
        <p:spPr>
          <a:xfrm>
            <a:off x="4983480" y="2052828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95" name="Text 93"/>
          <p:cNvSpPr/>
          <p:nvPr/>
        </p:nvSpPr>
        <p:spPr>
          <a:xfrm>
            <a:off x="6629400" y="2052828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</a:t>
            </a:r>
            <a:endParaRPr lang="en-US" sz="850" dirty="0"/>
          </a:p>
        </p:txBody>
      </p:sp>
      <p:sp>
        <p:nvSpPr>
          <p:cNvPr id="96" name="Shape 94"/>
          <p:cNvSpPr/>
          <p:nvPr/>
        </p:nvSpPr>
        <p:spPr>
          <a:xfrm>
            <a:off x="7818120" y="2061972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7" name="Shape 95"/>
          <p:cNvSpPr/>
          <p:nvPr/>
        </p:nvSpPr>
        <p:spPr>
          <a:xfrm>
            <a:off x="8476488" y="2231136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8" name="Shape 96"/>
          <p:cNvSpPr/>
          <p:nvPr/>
        </p:nvSpPr>
        <p:spPr>
          <a:xfrm>
            <a:off x="4892040" y="2286000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9" name="Shape 97"/>
          <p:cNvSpPr/>
          <p:nvPr/>
        </p:nvSpPr>
        <p:spPr>
          <a:xfrm>
            <a:off x="4892040" y="2286000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0" name="Text 98"/>
          <p:cNvSpPr/>
          <p:nvPr/>
        </p:nvSpPr>
        <p:spPr>
          <a:xfrm>
            <a:off x="4983480" y="2313432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101" name="Text 99"/>
          <p:cNvSpPr/>
          <p:nvPr/>
        </p:nvSpPr>
        <p:spPr>
          <a:xfrm>
            <a:off x="6629400" y="2313432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</a:t>
            </a:r>
            <a:endParaRPr lang="en-US" sz="850" dirty="0"/>
          </a:p>
        </p:txBody>
      </p:sp>
      <p:sp>
        <p:nvSpPr>
          <p:cNvPr id="102" name="Shape 100"/>
          <p:cNvSpPr/>
          <p:nvPr/>
        </p:nvSpPr>
        <p:spPr>
          <a:xfrm>
            <a:off x="7818120" y="2322576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3" name="Shape 101"/>
          <p:cNvSpPr/>
          <p:nvPr/>
        </p:nvSpPr>
        <p:spPr>
          <a:xfrm>
            <a:off x="8476488" y="2491740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4" name="Shape 102"/>
          <p:cNvSpPr/>
          <p:nvPr/>
        </p:nvSpPr>
        <p:spPr>
          <a:xfrm>
            <a:off x="4892040" y="2546604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5" name="Shape 103"/>
          <p:cNvSpPr/>
          <p:nvPr/>
        </p:nvSpPr>
        <p:spPr>
          <a:xfrm>
            <a:off x="4892040" y="2546604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6" name="Text 104"/>
          <p:cNvSpPr/>
          <p:nvPr/>
        </p:nvSpPr>
        <p:spPr>
          <a:xfrm>
            <a:off x="4983480" y="2574036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107" name="Text 105"/>
          <p:cNvSpPr/>
          <p:nvPr/>
        </p:nvSpPr>
        <p:spPr>
          <a:xfrm>
            <a:off x="6629400" y="2574036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</a:t>
            </a:r>
            <a:endParaRPr lang="en-US" sz="850" dirty="0"/>
          </a:p>
        </p:txBody>
      </p:sp>
      <p:sp>
        <p:nvSpPr>
          <p:cNvPr id="108" name="Shape 106"/>
          <p:cNvSpPr/>
          <p:nvPr/>
        </p:nvSpPr>
        <p:spPr>
          <a:xfrm>
            <a:off x="7818120" y="2583180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9" name="Shape 107"/>
          <p:cNvSpPr/>
          <p:nvPr/>
        </p:nvSpPr>
        <p:spPr>
          <a:xfrm>
            <a:off x="8476488" y="2752344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0" name="Shape 108"/>
          <p:cNvSpPr/>
          <p:nvPr/>
        </p:nvSpPr>
        <p:spPr>
          <a:xfrm>
            <a:off x="4892040" y="2807208"/>
            <a:ext cx="3977640" cy="260604"/>
          </a:xfrm>
          <a:prstGeom prst="rect">
            <a:avLst/>
          </a:prstGeom>
          <a:solidFill>
            <a:srgbClr val="F7F6F2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1" name="Shape 109"/>
          <p:cNvSpPr/>
          <p:nvPr/>
        </p:nvSpPr>
        <p:spPr>
          <a:xfrm>
            <a:off x="4892040" y="2807208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2" name="Text 110"/>
          <p:cNvSpPr/>
          <p:nvPr/>
        </p:nvSpPr>
        <p:spPr>
          <a:xfrm>
            <a:off x="4983480" y="2834640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113" name="Text 111"/>
          <p:cNvSpPr/>
          <p:nvPr/>
        </p:nvSpPr>
        <p:spPr>
          <a:xfrm>
            <a:off x="6629400" y="2834640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 Leadership</a:t>
            </a:r>
            <a:endParaRPr lang="en-US" sz="850" dirty="0"/>
          </a:p>
        </p:txBody>
      </p:sp>
      <p:sp>
        <p:nvSpPr>
          <p:cNvPr id="114" name="Shape 112"/>
          <p:cNvSpPr/>
          <p:nvPr/>
        </p:nvSpPr>
        <p:spPr>
          <a:xfrm>
            <a:off x="7818120" y="2843784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5" name="Shape 113"/>
          <p:cNvSpPr/>
          <p:nvPr/>
        </p:nvSpPr>
        <p:spPr>
          <a:xfrm>
            <a:off x="8476488" y="3012948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6" name="Shape 114"/>
          <p:cNvSpPr/>
          <p:nvPr/>
        </p:nvSpPr>
        <p:spPr>
          <a:xfrm>
            <a:off x="4892040" y="3067812"/>
            <a:ext cx="3977640" cy="260604"/>
          </a:xfrm>
          <a:prstGeom prst="rect">
            <a:avLst/>
          </a:prstGeom>
          <a:solidFill>
            <a:srgbClr val="FFFFFF"/>
          </a:solidFill>
          <a:ln w="12700">
            <a:solidFill>
              <a:srgbClr val="DDD0B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7" name="Shape 115"/>
          <p:cNvSpPr/>
          <p:nvPr/>
        </p:nvSpPr>
        <p:spPr>
          <a:xfrm>
            <a:off x="4892040" y="3067812"/>
            <a:ext cx="36576" cy="260604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8" name="Text 116"/>
          <p:cNvSpPr/>
          <p:nvPr/>
        </p:nvSpPr>
        <p:spPr>
          <a:xfrm>
            <a:off x="4983480" y="3095244"/>
            <a:ext cx="15727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1E26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[Stakeholder]</a:t>
            </a:r>
            <a:endParaRPr lang="en-US" sz="900" dirty="0"/>
          </a:p>
        </p:txBody>
      </p:sp>
      <p:sp>
        <p:nvSpPr>
          <p:cNvPr id="119" name="Text 117"/>
          <p:cNvSpPr/>
          <p:nvPr/>
        </p:nvSpPr>
        <p:spPr>
          <a:xfrm>
            <a:off x="6629400" y="3095244"/>
            <a:ext cx="1115568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 Leadership</a:t>
            </a:r>
            <a:endParaRPr lang="en-US" sz="850" dirty="0"/>
          </a:p>
        </p:txBody>
      </p:sp>
      <p:sp>
        <p:nvSpPr>
          <p:cNvPr id="120" name="Shape 118"/>
          <p:cNvSpPr/>
          <p:nvPr/>
        </p:nvSpPr>
        <p:spPr>
          <a:xfrm>
            <a:off x="7818120" y="3104388"/>
            <a:ext cx="566928" cy="187452"/>
          </a:xfrm>
          <a:prstGeom prst="roundRect">
            <a:avLst>
              <a:gd name="adj" fmla="val 14634"/>
            </a:avLst>
          </a:prstGeom>
          <a:solidFill>
            <a:srgbClr val="EEE8DC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1" name="Shape 119"/>
          <p:cNvSpPr/>
          <p:nvPr/>
        </p:nvSpPr>
        <p:spPr>
          <a:xfrm>
            <a:off x="8476488" y="3273552"/>
            <a:ext cx="347472" cy="10973"/>
          </a:xfrm>
          <a:prstGeom prst="rect">
            <a:avLst/>
          </a:prstGeom>
          <a:solidFill>
            <a:srgbClr val="C5AA7F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2" name="Shape 120"/>
          <p:cNvSpPr/>
          <p:nvPr/>
        </p:nvSpPr>
        <p:spPr>
          <a:xfrm>
            <a:off x="274320" y="4535424"/>
            <a:ext cx="3977640" cy="329184"/>
          </a:xfrm>
          <a:prstGeom prst="roundRect">
            <a:avLst>
              <a:gd name="adj" fmla="val 11111"/>
            </a:avLst>
          </a:prstGeom>
          <a:solidFill>
            <a:srgbClr val="F7F6F2"/>
          </a:solidFill>
          <a:ln w="12700">
            <a:solidFill>
              <a:srgbClr val="C5AA7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3" name="Shape 121"/>
          <p:cNvSpPr/>
          <p:nvPr/>
        </p:nvSpPr>
        <p:spPr>
          <a:xfrm>
            <a:off x="274320" y="4535424"/>
            <a:ext cx="45720" cy="329184"/>
          </a:xfrm>
          <a:prstGeom prst="rect">
            <a:avLst/>
          </a:prstGeom>
          <a:solidFill>
            <a:srgbClr val="AA813F"/>
          </a:solidFill>
          <a:ln w="12700">
            <a:solidFill>
              <a:srgbClr val="AA813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4" name="Text 122"/>
          <p:cNvSpPr/>
          <p:nvPr/>
        </p:nvSpPr>
        <p:spPr>
          <a:xfrm>
            <a:off x="411480" y="4535424"/>
            <a:ext cx="37490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664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FINAL DECISION:  </a:t>
            </a:r>
            <a:r>
              <a:rPr lang="en-US" sz="1000" dirty="0">
                <a:solidFill>
                  <a:srgbClr val="C5AA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_____________________</a:t>
            </a:r>
            <a:endParaRPr lang="en-US" sz="1100" dirty="0"/>
          </a:p>
        </p:txBody>
      </p:sp>
      <p:sp>
        <p:nvSpPr>
          <p:cNvPr id="125" name="Text 123"/>
          <p:cNvSpPr/>
          <p:nvPr/>
        </p:nvSpPr>
        <p:spPr>
          <a:xfrm>
            <a:off x="5340096" y="4599432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7A6E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VOTE KEY:</a:t>
            </a:r>
            <a:endParaRPr lang="en-US" sz="800" dirty="0"/>
          </a:p>
        </p:txBody>
      </p:sp>
      <p:sp>
        <p:nvSpPr>
          <p:cNvPr id="126" name="Shape 124"/>
          <p:cNvSpPr/>
          <p:nvPr/>
        </p:nvSpPr>
        <p:spPr>
          <a:xfrm>
            <a:off x="6163056" y="4599432"/>
            <a:ext cx="658368" cy="201168"/>
          </a:xfrm>
          <a:prstGeom prst="roundRect">
            <a:avLst>
              <a:gd name="adj" fmla="val 18182"/>
            </a:avLst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7" name="Text 125"/>
          <p:cNvSpPr/>
          <p:nvPr/>
        </p:nvSpPr>
        <p:spPr>
          <a:xfrm>
            <a:off x="6163056" y="4599432"/>
            <a:ext cx="6583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</a:t>
            </a:r>
            <a:endParaRPr lang="en-US" sz="750" dirty="0"/>
          </a:p>
        </p:txBody>
      </p:sp>
      <p:sp>
        <p:nvSpPr>
          <p:cNvPr id="128" name="Shape 126"/>
          <p:cNvSpPr/>
          <p:nvPr/>
        </p:nvSpPr>
        <p:spPr>
          <a:xfrm>
            <a:off x="6912864" y="4599432"/>
            <a:ext cx="749808" cy="201168"/>
          </a:xfrm>
          <a:prstGeom prst="roundRect">
            <a:avLst>
              <a:gd name="adj" fmla="val 18182"/>
            </a:avLst>
          </a:prstGeom>
          <a:solidFill>
            <a:srgbClr val="B71C1C"/>
          </a:solidFill>
          <a:ln w="12700">
            <a:solidFill>
              <a:srgbClr val="B71C1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9" name="Text 127"/>
          <p:cNvSpPr/>
          <p:nvPr/>
        </p:nvSpPr>
        <p:spPr>
          <a:xfrm>
            <a:off x="6912864" y="4599432"/>
            <a:ext cx="7498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GO</a:t>
            </a:r>
            <a:endParaRPr lang="en-US" sz="750" dirty="0"/>
          </a:p>
        </p:txBody>
      </p:sp>
      <p:sp>
        <p:nvSpPr>
          <p:cNvPr id="130" name="Shape 128"/>
          <p:cNvSpPr/>
          <p:nvPr/>
        </p:nvSpPr>
        <p:spPr>
          <a:xfrm>
            <a:off x="7754112" y="4599432"/>
            <a:ext cx="1115568" cy="201168"/>
          </a:xfrm>
          <a:prstGeom prst="roundRect">
            <a:avLst>
              <a:gd name="adj" fmla="val 18182"/>
            </a:avLst>
          </a:prstGeom>
          <a:solidFill>
            <a:srgbClr val="E65100"/>
          </a:solidFill>
          <a:ln w="12700">
            <a:solidFill>
              <a:srgbClr val="E651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1" name="Text 129"/>
          <p:cNvSpPr/>
          <p:nvPr/>
        </p:nvSpPr>
        <p:spPr>
          <a:xfrm>
            <a:off x="7754112" y="4599432"/>
            <a:ext cx="11155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CONDITIONAL</a:t>
            </a:r>
            <a:endParaRPr lang="en-US" sz="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</Words>
  <Application>Microsoft Office PowerPoint</Application>
  <PresentationFormat>On-screen Show (16:9)</PresentationFormat>
  <Paragraphs>88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Trebuchet MS</vt:lpstr>
      <vt:lpstr>Office Theme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Mario Bucolo</cp:lastModifiedBy>
  <cp:revision>1</cp:revision>
  <dcterms:created xsi:type="dcterms:W3CDTF">2026-07-21T17:38:24Z</dcterms:created>
  <dcterms:modified xsi:type="dcterms:W3CDTF">2026-07-21T17:40:33Z</dcterms:modified>
</cp:coreProperties>
</file>